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7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7"/>
  </p:normalViewPr>
  <p:slideViewPr>
    <p:cSldViewPr>
      <p:cViewPr varScale="1">
        <p:scale>
          <a:sx n="68" d="100"/>
          <a:sy n="68" d="100"/>
        </p:scale>
        <p:origin x="81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26" Type="http://schemas.openxmlformats.org/officeDocument/2006/relationships/image" Target="../media/image123.png"/><Relationship Id="rId39" Type="http://schemas.openxmlformats.org/officeDocument/2006/relationships/image" Target="../media/image136.png"/><Relationship Id="rId21" Type="http://schemas.openxmlformats.org/officeDocument/2006/relationships/image" Target="../media/image118.png"/><Relationship Id="rId34" Type="http://schemas.openxmlformats.org/officeDocument/2006/relationships/image" Target="../media/image131.png"/><Relationship Id="rId42" Type="http://schemas.openxmlformats.org/officeDocument/2006/relationships/image" Target="../media/image139.png"/><Relationship Id="rId47" Type="http://schemas.openxmlformats.org/officeDocument/2006/relationships/image" Target="../media/image144.png"/><Relationship Id="rId50" Type="http://schemas.openxmlformats.org/officeDocument/2006/relationships/image" Target="../media/image147.png"/><Relationship Id="rId55" Type="http://schemas.openxmlformats.org/officeDocument/2006/relationships/image" Target="../media/image152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5" Type="http://schemas.openxmlformats.org/officeDocument/2006/relationships/image" Target="../media/image122.png"/><Relationship Id="rId33" Type="http://schemas.openxmlformats.org/officeDocument/2006/relationships/image" Target="../media/image130.png"/><Relationship Id="rId38" Type="http://schemas.openxmlformats.org/officeDocument/2006/relationships/image" Target="../media/image135.png"/><Relationship Id="rId46" Type="http://schemas.openxmlformats.org/officeDocument/2006/relationships/image" Target="../media/image143.png"/><Relationship Id="rId2" Type="http://schemas.openxmlformats.org/officeDocument/2006/relationships/image" Target="../media/image70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29" Type="http://schemas.openxmlformats.org/officeDocument/2006/relationships/image" Target="../media/image126.png"/><Relationship Id="rId41" Type="http://schemas.openxmlformats.org/officeDocument/2006/relationships/image" Target="../media/image138.png"/><Relationship Id="rId54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24" Type="http://schemas.openxmlformats.org/officeDocument/2006/relationships/image" Target="../media/image121.png"/><Relationship Id="rId32" Type="http://schemas.openxmlformats.org/officeDocument/2006/relationships/image" Target="../media/image129.png"/><Relationship Id="rId37" Type="http://schemas.openxmlformats.org/officeDocument/2006/relationships/image" Target="../media/image134.png"/><Relationship Id="rId40" Type="http://schemas.openxmlformats.org/officeDocument/2006/relationships/image" Target="../media/image137.png"/><Relationship Id="rId45" Type="http://schemas.openxmlformats.org/officeDocument/2006/relationships/image" Target="../media/image142.png"/><Relationship Id="rId53" Type="http://schemas.openxmlformats.org/officeDocument/2006/relationships/image" Target="../media/image150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23" Type="http://schemas.openxmlformats.org/officeDocument/2006/relationships/image" Target="../media/image120.png"/><Relationship Id="rId28" Type="http://schemas.openxmlformats.org/officeDocument/2006/relationships/image" Target="../media/image125.png"/><Relationship Id="rId36" Type="http://schemas.openxmlformats.org/officeDocument/2006/relationships/image" Target="../media/image133.png"/><Relationship Id="rId49" Type="http://schemas.openxmlformats.org/officeDocument/2006/relationships/image" Target="../media/image146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31" Type="http://schemas.openxmlformats.org/officeDocument/2006/relationships/image" Target="../media/image128.png"/><Relationship Id="rId44" Type="http://schemas.openxmlformats.org/officeDocument/2006/relationships/image" Target="../media/image141.png"/><Relationship Id="rId52" Type="http://schemas.openxmlformats.org/officeDocument/2006/relationships/image" Target="../media/image149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Relationship Id="rId22" Type="http://schemas.openxmlformats.org/officeDocument/2006/relationships/image" Target="../media/image119.png"/><Relationship Id="rId27" Type="http://schemas.openxmlformats.org/officeDocument/2006/relationships/image" Target="../media/image124.png"/><Relationship Id="rId30" Type="http://schemas.openxmlformats.org/officeDocument/2006/relationships/image" Target="../media/image127.png"/><Relationship Id="rId35" Type="http://schemas.openxmlformats.org/officeDocument/2006/relationships/image" Target="../media/image132.png"/><Relationship Id="rId43" Type="http://schemas.openxmlformats.org/officeDocument/2006/relationships/image" Target="../media/image140.png"/><Relationship Id="rId48" Type="http://schemas.openxmlformats.org/officeDocument/2006/relationships/image" Target="../media/image145.png"/><Relationship Id="rId56" Type="http://schemas.openxmlformats.org/officeDocument/2006/relationships/image" Target="../media/image153.png"/><Relationship Id="rId8" Type="http://schemas.openxmlformats.org/officeDocument/2006/relationships/image" Target="../media/image105.png"/><Relationship Id="rId51" Type="http://schemas.openxmlformats.org/officeDocument/2006/relationships/image" Target="../media/image148.png"/><Relationship Id="rId3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image" Target="../media/image70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image" Target="../media/image70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5" Type="http://schemas.openxmlformats.org/officeDocument/2006/relationships/image" Target="../media/image20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Relationship Id="rId14" Type="http://schemas.openxmlformats.org/officeDocument/2006/relationships/image" Target="../media/image2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26" Type="http://schemas.openxmlformats.org/officeDocument/2006/relationships/image" Target="../media/image235.png"/><Relationship Id="rId3" Type="http://schemas.openxmlformats.org/officeDocument/2006/relationships/image" Target="../media/image13.png"/><Relationship Id="rId21" Type="http://schemas.openxmlformats.org/officeDocument/2006/relationships/image" Target="../media/image230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5" Type="http://schemas.openxmlformats.org/officeDocument/2006/relationships/image" Target="../media/image234.png"/><Relationship Id="rId2" Type="http://schemas.openxmlformats.org/officeDocument/2006/relationships/image" Target="../media/image12.png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24" Type="http://schemas.openxmlformats.org/officeDocument/2006/relationships/image" Target="../media/image233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23" Type="http://schemas.openxmlformats.org/officeDocument/2006/relationships/image" Target="../media/image232.png"/><Relationship Id="rId28" Type="http://schemas.openxmlformats.org/officeDocument/2006/relationships/image" Target="../media/image237.png"/><Relationship Id="rId10" Type="http://schemas.openxmlformats.org/officeDocument/2006/relationships/image" Target="../media/image219.png"/><Relationship Id="rId19" Type="http://schemas.openxmlformats.org/officeDocument/2006/relationships/image" Target="../media/image228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Relationship Id="rId27" Type="http://schemas.openxmlformats.org/officeDocument/2006/relationships/image" Target="../media/image2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png"/><Relationship Id="rId18" Type="http://schemas.openxmlformats.org/officeDocument/2006/relationships/image" Target="../media/image254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17" Type="http://schemas.openxmlformats.org/officeDocument/2006/relationships/image" Target="../media/image253.png"/><Relationship Id="rId2" Type="http://schemas.openxmlformats.org/officeDocument/2006/relationships/image" Target="../media/image238.png"/><Relationship Id="rId16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5" Type="http://schemas.openxmlformats.org/officeDocument/2006/relationships/image" Target="../media/image251.png"/><Relationship Id="rId10" Type="http://schemas.openxmlformats.org/officeDocument/2006/relationships/image" Target="../media/image246.png"/><Relationship Id="rId19" Type="http://schemas.openxmlformats.org/officeDocument/2006/relationships/image" Target="../media/image255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Relationship Id="rId14" Type="http://schemas.openxmlformats.org/officeDocument/2006/relationships/image" Target="../media/image2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70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24176" y="0"/>
            <a:ext cx="7561539" cy="10285714"/>
            <a:chOff x="10724176" y="0"/>
            <a:chExt cx="756153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724176" y="0"/>
              <a:ext cx="7561539" cy="10285714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9BA84D7-4BF6-B1E7-70F2-A7A41CF62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3BE20F9-1D18-7A0C-1BD7-E638978BBEFE}"/>
              </a:ext>
            </a:extLst>
          </p:cNvPr>
          <p:cNvGrpSpPr/>
          <p:nvPr/>
        </p:nvGrpSpPr>
        <p:grpSpPr>
          <a:xfrm>
            <a:off x="1143" y="824352"/>
            <a:ext cx="18285714" cy="9365266"/>
            <a:chOff x="0" y="920448"/>
            <a:chExt cx="18285714" cy="9365266"/>
          </a:xfrm>
        </p:grpSpPr>
        <p:pic>
          <p:nvPicPr>
            <p:cNvPr id="98" name="Object 2">
              <a:extLst>
                <a:ext uri="{FF2B5EF4-FFF2-40B4-BE49-F238E27FC236}">
                  <a16:creationId xmlns:a16="http://schemas.microsoft.com/office/drawing/2014/main" id="{88A1B7C9-E366-A088-D9AC-52A49273A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0448"/>
              <a:ext cx="18285714" cy="9365266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1D70DD9-39E3-BD73-99ED-93DE0863B4B3}"/>
              </a:ext>
            </a:extLst>
          </p:cNvPr>
          <p:cNvGrpSpPr/>
          <p:nvPr/>
        </p:nvGrpSpPr>
        <p:grpSpPr>
          <a:xfrm>
            <a:off x="622621" y="1298746"/>
            <a:ext cx="5111856" cy="2020234"/>
            <a:chOff x="621478" y="1394842"/>
            <a:chExt cx="5111856" cy="2020234"/>
          </a:xfrm>
        </p:grpSpPr>
        <p:pic>
          <p:nvPicPr>
            <p:cNvPr id="97" name="Object 5">
              <a:extLst>
                <a:ext uri="{FF2B5EF4-FFF2-40B4-BE49-F238E27FC236}">
                  <a16:creationId xmlns:a16="http://schemas.microsoft.com/office/drawing/2014/main" id="{5BB9287A-9F0B-6540-CD45-4FDC88C1F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478" y="1394842"/>
              <a:ext cx="5111856" cy="2020234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73AC68-EFBB-EDE4-D73A-0E1B6C2F9230}"/>
              </a:ext>
            </a:extLst>
          </p:cNvPr>
          <p:cNvGrpSpPr/>
          <p:nvPr/>
        </p:nvGrpSpPr>
        <p:grpSpPr>
          <a:xfrm>
            <a:off x="14604292" y="1298746"/>
            <a:ext cx="3184906" cy="2020234"/>
            <a:chOff x="14603149" y="1394842"/>
            <a:chExt cx="3184906" cy="2020234"/>
          </a:xfrm>
        </p:grpSpPr>
        <p:pic>
          <p:nvPicPr>
            <p:cNvPr id="96" name="Object 8">
              <a:extLst>
                <a:ext uri="{FF2B5EF4-FFF2-40B4-BE49-F238E27FC236}">
                  <a16:creationId xmlns:a16="http://schemas.microsoft.com/office/drawing/2014/main" id="{19615B47-8BEB-9892-E127-86D990C6F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03149" y="1394842"/>
              <a:ext cx="3184906" cy="202023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7F4DFD8-19F8-D833-384F-50B26DB67856}"/>
              </a:ext>
            </a:extLst>
          </p:cNvPr>
          <p:cNvGrpSpPr/>
          <p:nvPr/>
        </p:nvGrpSpPr>
        <p:grpSpPr>
          <a:xfrm>
            <a:off x="7619925" y="1298746"/>
            <a:ext cx="5111856" cy="2020234"/>
            <a:chOff x="7618782" y="1394842"/>
            <a:chExt cx="5111856" cy="2020234"/>
          </a:xfrm>
        </p:grpSpPr>
        <p:pic>
          <p:nvPicPr>
            <p:cNvPr id="95" name="Object 11">
              <a:extLst>
                <a:ext uri="{FF2B5EF4-FFF2-40B4-BE49-F238E27FC236}">
                  <a16:creationId xmlns:a16="http://schemas.microsoft.com/office/drawing/2014/main" id="{3CC24771-CE68-9025-D705-4FFF9CAC7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8782" y="1394842"/>
              <a:ext cx="5111856" cy="2020234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BDEFE4C-40A2-8170-53A0-72BE825EBE2C}"/>
              </a:ext>
            </a:extLst>
          </p:cNvPr>
          <p:cNvGrpSpPr/>
          <p:nvPr/>
        </p:nvGrpSpPr>
        <p:grpSpPr>
          <a:xfrm>
            <a:off x="5968165" y="1948488"/>
            <a:ext cx="1708903" cy="720750"/>
            <a:chOff x="5967022" y="2044584"/>
            <a:chExt cx="1708903" cy="720750"/>
          </a:xfrm>
        </p:grpSpPr>
        <p:pic>
          <p:nvPicPr>
            <p:cNvPr id="94" name="Object 14">
              <a:extLst>
                <a:ext uri="{FF2B5EF4-FFF2-40B4-BE49-F238E27FC236}">
                  <a16:creationId xmlns:a16="http://schemas.microsoft.com/office/drawing/2014/main" id="{EA70009F-A02E-BB92-729A-DACCD7EBF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67022" y="2044584"/>
              <a:ext cx="1708903" cy="72075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4D43818-ABB8-1489-3728-9EE27A24507B}"/>
              </a:ext>
            </a:extLst>
          </p:cNvPr>
          <p:cNvGrpSpPr/>
          <p:nvPr/>
        </p:nvGrpSpPr>
        <p:grpSpPr>
          <a:xfrm>
            <a:off x="12895389" y="2005099"/>
            <a:ext cx="1708903" cy="720750"/>
            <a:chOff x="12894246" y="2101195"/>
            <a:chExt cx="1708903" cy="720750"/>
          </a:xfrm>
        </p:grpSpPr>
        <p:pic>
          <p:nvPicPr>
            <p:cNvPr id="93" name="Object 17">
              <a:extLst>
                <a:ext uri="{FF2B5EF4-FFF2-40B4-BE49-F238E27FC236}">
                  <a16:creationId xmlns:a16="http://schemas.microsoft.com/office/drawing/2014/main" id="{9C988261-EC8F-4F7D-D4C4-E9CD4D578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94246" y="2101195"/>
              <a:ext cx="1708903" cy="72075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E5BFF4F-18B8-9C2D-86EE-46645175B8F5}"/>
              </a:ext>
            </a:extLst>
          </p:cNvPr>
          <p:cNvGrpSpPr/>
          <p:nvPr/>
        </p:nvGrpSpPr>
        <p:grpSpPr>
          <a:xfrm>
            <a:off x="641668" y="6223456"/>
            <a:ext cx="1562649" cy="1240021"/>
            <a:chOff x="640525" y="6319552"/>
            <a:chExt cx="1562649" cy="1240021"/>
          </a:xfrm>
        </p:grpSpPr>
        <p:pic>
          <p:nvPicPr>
            <p:cNvPr id="92" name="Object 20">
              <a:extLst>
                <a:ext uri="{FF2B5EF4-FFF2-40B4-BE49-F238E27FC236}">
                  <a16:creationId xmlns:a16="http://schemas.microsoft.com/office/drawing/2014/main" id="{0ECB078F-B842-D646-69E2-42E312AC1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525" y="6319552"/>
              <a:ext cx="1562649" cy="1240021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A55EAC1-7FA1-1B2D-544C-AFAE2223042D}"/>
              </a:ext>
            </a:extLst>
          </p:cNvPr>
          <p:cNvGrpSpPr/>
          <p:nvPr/>
        </p:nvGrpSpPr>
        <p:grpSpPr>
          <a:xfrm>
            <a:off x="2687287" y="3951523"/>
            <a:ext cx="2196825" cy="1321477"/>
            <a:chOff x="2686144" y="4047619"/>
            <a:chExt cx="2196825" cy="1321477"/>
          </a:xfrm>
        </p:grpSpPr>
        <p:pic>
          <p:nvPicPr>
            <p:cNvPr id="91" name="Object 23">
              <a:extLst>
                <a:ext uri="{FF2B5EF4-FFF2-40B4-BE49-F238E27FC236}">
                  <a16:creationId xmlns:a16="http://schemas.microsoft.com/office/drawing/2014/main" id="{C8376032-B52A-FBDA-726F-FF86BC541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86144" y="4047619"/>
              <a:ext cx="2196825" cy="1321477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9BD2B4-2C85-8A1D-EC0D-4B0A6F8E56EF}"/>
              </a:ext>
            </a:extLst>
          </p:cNvPr>
          <p:cNvGrpSpPr/>
          <p:nvPr/>
        </p:nvGrpSpPr>
        <p:grpSpPr>
          <a:xfrm>
            <a:off x="8654142" y="3961047"/>
            <a:ext cx="2219508" cy="1321477"/>
            <a:chOff x="8652999" y="4057143"/>
            <a:chExt cx="2219508" cy="1321477"/>
          </a:xfrm>
        </p:grpSpPr>
        <p:pic>
          <p:nvPicPr>
            <p:cNvPr id="90" name="Object 26">
              <a:extLst>
                <a:ext uri="{FF2B5EF4-FFF2-40B4-BE49-F238E27FC236}">
                  <a16:creationId xmlns:a16="http://schemas.microsoft.com/office/drawing/2014/main" id="{9104509F-3647-687C-EF59-C4CAFB0DA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52999" y="4057143"/>
              <a:ext cx="2219508" cy="1321477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90FD457-87C0-EFAF-88C8-C83C044C8719}"/>
              </a:ext>
            </a:extLst>
          </p:cNvPr>
          <p:cNvGrpSpPr/>
          <p:nvPr/>
        </p:nvGrpSpPr>
        <p:grpSpPr>
          <a:xfrm>
            <a:off x="14621435" y="4914918"/>
            <a:ext cx="3184906" cy="782543"/>
            <a:chOff x="14620292" y="5011014"/>
            <a:chExt cx="3184906" cy="782543"/>
          </a:xfrm>
        </p:grpSpPr>
        <p:pic>
          <p:nvPicPr>
            <p:cNvPr id="89" name="Object 29">
              <a:extLst>
                <a:ext uri="{FF2B5EF4-FFF2-40B4-BE49-F238E27FC236}">
                  <a16:creationId xmlns:a16="http://schemas.microsoft.com/office/drawing/2014/main" id="{A771843B-5B94-F8F2-738B-7EDF8F979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20292" y="5011014"/>
              <a:ext cx="3184906" cy="782543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9E2CFD-9FFE-A09F-58F0-9E50E150EA8D}"/>
              </a:ext>
            </a:extLst>
          </p:cNvPr>
          <p:cNvGrpSpPr/>
          <p:nvPr/>
        </p:nvGrpSpPr>
        <p:grpSpPr>
          <a:xfrm>
            <a:off x="14604292" y="6161047"/>
            <a:ext cx="3184906" cy="1239965"/>
            <a:chOff x="14603149" y="6257143"/>
            <a:chExt cx="3184906" cy="1239965"/>
          </a:xfrm>
        </p:grpSpPr>
        <p:pic>
          <p:nvPicPr>
            <p:cNvPr id="88" name="Object 32">
              <a:extLst>
                <a:ext uri="{FF2B5EF4-FFF2-40B4-BE49-F238E27FC236}">
                  <a16:creationId xmlns:a16="http://schemas.microsoft.com/office/drawing/2014/main" id="{4BB2A768-CC75-E3E2-CE7F-A00FD8E6B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03149" y="6257143"/>
              <a:ext cx="3184906" cy="1239965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31B006F-8A1C-E267-503A-81F745412A16}"/>
              </a:ext>
            </a:extLst>
          </p:cNvPr>
          <p:cNvGrpSpPr/>
          <p:nvPr/>
        </p:nvGrpSpPr>
        <p:grpSpPr>
          <a:xfrm>
            <a:off x="14604292" y="8207175"/>
            <a:ext cx="3184906" cy="1268403"/>
            <a:chOff x="14603149" y="8303271"/>
            <a:chExt cx="3184906" cy="1268403"/>
          </a:xfrm>
        </p:grpSpPr>
        <p:pic>
          <p:nvPicPr>
            <p:cNvPr id="87" name="Object 35">
              <a:extLst>
                <a:ext uri="{FF2B5EF4-FFF2-40B4-BE49-F238E27FC236}">
                  <a16:creationId xmlns:a16="http://schemas.microsoft.com/office/drawing/2014/main" id="{208CECD2-3212-9162-94C1-0399B266D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03149" y="8303271"/>
              <a:ext cx="3184906" cy="1268403"/>
            </a:xfrm>
            <a:prstGeom prst="rect">
              <a:avLst/>
            </a:prstGeom>
          </p:spPr>
        </p:pic>
      </p:grpSp>
      <p:pic>
        <p:nvPicPr>
          <p:cNvPr id="16" name="Object 37">
            <a:extLst>
              <a:ext uri="{FF2B5EF4-FFF2-40B4-BE49-F238E27FC236}">
                <a16:creationId xmlns:a16="http://schemas.microsoft.com/office/drawing/2014/main" id="{39AD9803-5820-47F7-D000-E3FA97F88137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01288" y="1129783"/>
            <a:ext cx="1837984" cy="1086108"/>
          </a:xfrm>
          <a:prstGeom prst="rect">
            <a:avLst/>
          </a:prstGeom>
        </p:spPr>
      </p:pic>
      <p:pic>
        <p:nvPicPr>
          <p:cNvPr id="17" name="Object 38">
            <a:extLst>
              <a:ext uri="{FF2B5EF4-FFF2-40B4-BE49-F238E27FC236}">
                <a16:creationId xmlns:a16="http://schemas.microsoft.com/office/drawing/2014/main" id="{E5CB2168-919C-8459-9B4F-50FF7398E9C2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16948" y="1197865"/>
            <a:ext cx="2996670" cy="1036070"/>
          </a:xfrm>
          <a:prstGeom prst="rect">
            <a:avLst/>
          </a:prstGeom>
        </p:spPr>
      </p:pic>
      <p:pic>
        <p:nvPicPr>
          <p:cNvPr id="18" name="Object 39">
            <a:extLst>
              <a:ext uri="{FF2B5EF4-FFF2-40B4-BE49-F238E27FC236}">
                <a16:creationId xmlns:a16="http://schemas.microsoft.com/office/drawing/2014/main" id="{3314F7D4-BC4F-530B-6912-7E6DE7496DD7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569761" y="1197869"/>
            <a:ext cx="3257717" cy="1036070"/>
          </a:xfrm>
          <a:prstGeom prst="rect">
            <a:avLst/>
          </a:prstGeom>
        </p:spPr>
      </p:pic>
      <p:pic>
        <p:nvPicPr>
          <p:cNvPr id="19" name="Object 40">
            <a:extLst>
              <a:ext uri="{FF2B5EF4-FFF2-40B4-BE49-F238E27FC236}">
                <a16:creationId xmlns:a16="http://schemas.microsoft.com/office/drawing/2014/main" id="{B3511D85-8DFD-0301-D5E1-565A101C1D18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44312" y="1927700"/>
            <a:ext cx="3242964" cy="1290697"/>
          </a:xfrm>
          <a:prstGeom prst="rect">
            <a:avLst/>
          </a:prstGeom>
        </p:spPr>
      </p:pic>
      <p:pic>
        <p:nvPicPr>
          <p:cNvPr id="20" name="Object 41">
            <a:extLst>
              <a:ext uri="{FF2B5EF4-FFF2-40B4-BE49-F238E27FC236}">
                <a16:creationId xmlns:a16="http://schemas.microsoft.com/office/drawing/2014/main" id="{F17DE2E3-AACA-EEC2-50AA-A823C0B9BCD4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83573" y="1975522"/>
            <a:ext cx="5704659" cy="1290697"/>
          </a:xfrm>
          <a:prstGeom prst="rect">
            <a:avLst/>
          </a:prstGeom>
        </p:spPr>
      </p:pic>
      <p:pic>
        <p:nvPicPr>
          <p:cNvPr id="21" name="Object 42">
            <a:extLst>
              <a:ext uri="{FF2B5EF4-FFF2-40B4-BE49-F238E27FC236}">
                <a16:creationId xmlns:a16="http://schemas.microsoft.com/office/drawing/2014/main" id="{E3606627-8AAB-995D-A329-02C17A537961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705252" y="1928042"/>
            <a:ext cx="3107356" cy="1293327"/>
          </a:xfrm>
          <a:prstGeom prst="rect">
            <a:avLst/>
          </a:prstGeom>
        </p:spPr>
      </p:pic>
      <p:pic>
        <p:nvPicPr>
          <p:cNvPr id="22" name="Object 43">
            <a:extLst>
              <a:ext uri="{FF2B5EF4-FFF2-40B4-BE49-F238E27FC236}">
                <a16:creationId xmlns:a16="http://schemas.microsoft.com/office/drawing/2014/main" id="{7CB56976-C1E6-4417-56DA-4402D7D7CBE1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45328" y="6409019"/>
            <a:ext cx="2304333" cy="1055723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A72DA61-60F6-FC15-5DCC-B32E1B3F29AD}"/>
              </a:ext>
            </a:extLst>
          </p:cNvPr>
          <p:cNvGrpSpPr/>
          <p:nvPr/>
        </p:nvGrpSpPr>
        <p:grpSpPr>
          <a:xfrm>
            <a:off x="641668" y="4025360"/>
            <a:ext cx="1562649" cy="1277781"/>
            <a:chOff x="640525" y="4121456"/>
            <a:chExt cx="1562649" cy="1277781"/>
          </a:xfrm>
        </p:grpSpPr>
        <p:pic>
          <p:nvPicPr>
            <p:cNvPr id="86" name="Object 45">
              <a:extLst>
                <a:ext uri="{FF2B5EF4-FFF2-40B4-BE49-F238E27FC236}">
                  <a16:creationId xmlns:a16="http://schemas.microsoft.com/office/drawing/2014/main" id="{93EDF1CA-6726-E1D7-C241-B4ECDB781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0525" y="4121456"/>
              <a:ext cx="1562649" cy="1277781"/>
            </a:xfrm>
            <a:prstGeom prst="rect">
              <a:avLst/>
            </a:prstGeom>
          </p:spPr>
        </p:pic>
      </p:grpSp>
      <p:pic>
        <p:nvPicPr>
          <p:cNvPr id="24" name="Object 47">
            <a:extLst>
              <a:ext uri="{FF2B5EF4-FFF2-40B4-BE49-F238E27FC236}">
                <a16:creationId xmlns:a16="http://schemas.microsoft.com/office/drawing/2014/main" id="{B390DD25-4BAE-5263-A0B9-01CD21C4A11B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62621" y="4287326"/>
            <a:ext cx="1852343" cy="85101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2DF7EA0-1EC8-60B3-7E98-5D6F73AB9606}"/>
              </a:ext>
            </a:extLst>
          </p:cNvPr>
          <p:cNvGrpSpPr/>
          <p:nvPr/>
        </p:nvGrpSpPr>
        <p:grpSpPr>
          <a:xfrm>
            <a:off x="3166222" y="6215837"/>
            <a:ext cx="2196825" cy="1277781"/>
            <a:chOff x="3165079" y="6311933"/>
            <a:chExt cx="2196825" cy="1277781"/>
          </a:xfrm>
        </p:grpSpPr>
        <p:pic>
          <p:nvPicPr>
            <p:cNvPr id="85" name="Object 49">
              <a:extLst>
                <a:ext uri="{FF2B5EF4-FFF2-40B4-BE49-F238E27FC236}">
                  <a16:creationId xmlns:a16="http://schemas.microsoft.com/office/drawing/2014/main" id="{64FE4D65-7FBE-FADD-A6B4-33F445C57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65079" y="6311933"/>
              <a:ext cx="2196825" cy="1277781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8FFB30C-09C1-1440-BA75-78DB534430DE}"/>
              </a:ext>
            </a:extLst>
          </p:cNvPr>
          <p:cNvGrpSpPr/>
          <p:nvPr/>
        </p:nvGrpSpPr>
        <p:grpSpPr>
          <a:xfrm>
            <a:off x="6350779" y="6215837"/>
            <a:ext cx="2212268" cy="1277781"/>
            <a:chOff x="6349636" y="6311933"/>
            <a:chExt cx="2212268" cy="1277781"/>
          </a:xfrm>
        </p:grpSpPr>
        <p:pic>
          <p:nvPicPr>
            <p:cNvPr id="84" name="Object 52">
              <a:extLst>
                <a:ext uri="{FF2B5EF4-FFF2-40B4-BE49-F238E27FC236}">
                  <a16:creationId xmlns:a16="http://schemas.microsoft.com/office/drawing/2014/main" id="{7384F279-715E-6FB7-ADDB-2D161DFD1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49636" y="6311933"/>
              <a:ext cx="2212268" cy="1277781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5C07A3-7AB8-7854-C198-3C1443D285F7}"/>
              </a:ext>
            </a:extLst>
          </p:cNvPr>
          <p:cNvGrpSpPr/>
          <p:nvPr/>
        </p:nvGrpSpPr>
        <p:grpSpPr>
          <a:xfrm>
            <a:off x="9634589" y="6215837"/>
            <a:ext cx="2204649" cy="1277781"/>
            <a:chOff x="9633446" y="6311933"/>
            <a:chExt cx="2204649" cy="1277781"/>
          </a:xfrm>
        </p:grpSpPr>
        <p:pic>
          <p:nvPicPr>
            <p:cNvPr id="83" name="Object 55">
              <a:extLst>
                <a:ext uri="{FF2B5EF4-FFF2-40B4-BE49-F238E27FC236}">
                  <a16:creationId xmlns:a16="http://schemas.microsoft.com/office/drawing/2014/main" id="{22843D1B-E48F-57EE-43E9-B26B09A43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33446" y="6311933"/>
              <a:ext cx="2204649" cy="1277781"/>
            </a:xfrm>
            <a:prstGeom prst="rect">
              <a:avLst/>
            </a:prstGeom>
          </p:spPr>
        </p:pic>
      </p:grpSp>
      <p:pic>
        <p:nvPicPr>
          <p:cNvPr id="28" name="Object 57">
            <a:extLst>
              <a:ext uri="{FF2B5EF4-FFF2-40B4-BE49-F238E27FC236}">
                <a16:creationId xmlns:a16="http://schemas.microsoft.com/office/drawing/2014/main" id="{0E0132EC-26A0-ACDF-123E-6826754F1BDD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897818" y="6421884"/>
            <a:ext cx="2459775" cy="958289"/>
          </a:xfrm>
          <a:prstGeom prst="rect">
            <a:avLst/>
          </a:prstGeom>
        </p:spPr>
      </p:pic>
      <p:pic>
        <p:nvPicPr>
          <p:cNvPr id="29" name="Object 58">
            <a:extLst>
              <a:ext uri="{FF2B5EF4-FFF2-40B4-BE49-F238E27FC236}">
                <a16:creationId xmlns:a16="http://schemas.microsoft.com/office/drawing/2014/main" id="{373E0328-57AA-DA1C-9DE0-8C8D8E369BA0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340428" y="6553360"/>
            <a:ext cx="2221299" cy="737756"/>
          </a:xfrm>
          <a:prstGeom prst="rect">
            <a:avLst/>
          </a:prstGeom>
        </p:spPr>
      </p:pic>
      <p:pic>
        <p:nvPicPr>
          <p:cNvPr id="30" name="Object 59">
            <a:extLst>
              <a:ext uri="{FF2B5EF4-FFF2-40B4-BE49-F238E27FC236}">
                <a16:creationId xmlns:a16="http://schemas.microsoft.com/office/drawing/2014/main" id="{9502159B-04BF-04F4-A779-A3594E2B3FA2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645437" y="6393446"/>
            <a:ext cx="2223470" cy="1023832"/>
          </a:xfrm>
          <a:prstGeom prst="rect">
            <a:avLst/>
          </a:prstGeom>
        </p:spPr>
      </p:pic>
      <p:pic>
        <p:nvPicPr>
          <p:cNvPr id="31" name="Object 60">
            <a:extLst>
              <a:ext uri="{FF2B5EF4-FFF2-40B4-BE49-F238E27FC236}">
                <a16:creationId xmlns:a16="http://schemas.microsoft.com/office/drawing/2014/main" id="{9A8E130E-E911-5127-5328-D23CCBB247D0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687504" y="4246208"/>
            <a:ext cx="2195176" cy="1026814"/>
          </a:xfrm>
          <a:prstGeom prst="rect">
            <a:avLst/>
          </a:prstGeom>
        </p:spPr>
      </p:pic>
      <p:pic>
        <p:nvPicPr>
          <p:cNvPr id="32" name="Object 61">
            <a:extLst>
              <a:ext uri="{FF2B5EF4-FFF2-40B4-BE49-F238E27FC236}">
                <a16:creationId xmlns:a16="http://schemas.microsoft.com/office/drawing/2014/main" id="{3DE46D63-6A13-7E04-1402-14AFBAEADC27}"/>
              </a:ext>
            </a:extLst>
          </p:cNvPr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051803" y="4270560"/>
            <a:ext cx="1389899" cy="756804"/>
          </a:xfrm>
          <a:prstGeom prst="rect">
            <a:avLst/>
          </a:prstGeom>
        </p:spPr>
      </p:pic>
      <p:pic>
        <p:nvPicPr>
          <p:cNvPr id="33" name="Object 62">
            <a:extLst>
              <a:ext uri="{FF2B5EF4-FFF2-40B4-BE49-F238E27FC236}">
                <a16:creationId xmlns:a16="http://schemas.microsoft.com/office/drawing/2014/main" id="{990D9F22-B449-30F0-4190-94A435AD99AB}"/>
              </a:ext>
            </a:extLst>
          </p:cNvPr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5027209" y="6328246"/>
            <a:ext cx="2185376" cy="1023833"/>
          </a:xfrm>
          <a:prstGeom prst="rect">
            <a:avLst/>
          </a:prstGeom>
        </p:spPr>
      </p:pic>
      <p:pic>
        <p:nvPicPr>
          <p:cNvPr id="34" name="Object 63">
            <a:extLst>
              <a:ext uri="{FF2B5EF4-FFF2-40B4-BE49-F238E27FC236}">
                <a16:creationId xmlns:a16="http://schemas.microsoft.com/office/drawing/2014/main" id="{6CE5CB44-5A82-F7DE-6FC6-5F5254116AAA}"/>
              </a:ext>
            </a:extLst>
          </p:cNvPr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897772" y="8467444"/>
            <a:ext cx="2611976" cy="1023833"/>
          </a:xfrm>
          <a:prstGeom prst="rect">
            <a:avLst/>
          </a:prstGeom>
        </p:spPr>
      </p:pic>
      <p:pic>
        <p:nvPicPr>
          <p:cNvPr id="35" name="Object 64">
            <a:extLst>
              <a:ext uri="{FF2B5EF4-FFF2-40B4-BE49-F238E27FC236}">
                <a16:creationId xmlns:a16="http://schemas.microsoft.com/office/drawing/2014/main" id="{5096D43F-BB7D-1909-9428-404470C9448C}"/>
              </a:ext>
            </a:extLst>
          </p:cNvPr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5229857" y="4735522"/>
            <a:ext cx="1973498" cy="1181346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22DBE4C8-ACD9-FD8F-6240-1C214E611395}"/>
              </a:ext>
            </a:extLst>
          </p:cNvPr>
          <p:cNvGrpSpPr/>
          <p:nvPr/>
        </p:nvGrpSpPr>
        <p:grpSpPr>
          <a:xfrm>
            <a:off x="13317416" y="6427714"/>
            <a:ext cx="1163066" cy="490537"/>
            <a:chOff x="13316273" y="6523810"/>
            <a:chExt cx="1163066" cy="490537"/>
          </a:xfrm>
        </p:grpSpPr>
        <p:pic>
          <p:nvPicPr>
            <p:cNvPr id="82" name="Object 66">
              <a:extLst>
                <a:ext uri="{FF2B5EF4-FFF2-40B4-BE49-F238E27FC236}">
                  <a16:creationId xmlns:a16="http://schemas.microsoft.com/office/drawing/2014/main" id="{4437D3AE-CB13-F4B4-5763-0B405D8D1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316273" y="6523810"/>
              <a:ext cx="1163066" cy="490537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B61F748-F8F7-50D5-F7B7-9253BB036656}"/>
              </a:ext>
            </a:extLst>
          </p:cNvPr>
          <p:cNvGrpSpPr/>
          <p:nvPr/>
        </p:nvGrpSpPr>
        <p:grpSpPr>
          <a:xfrm>
            <a:off x="9920303" y="8321461"/>
            <a:ext cx="2204649" cy="1154117"/>
            <a:chOff x="9919160" y="8417557"/>
            <a:chExt cx="2204649" cy="1154117"/>
          </a:xfrm>
        </p:grpSpPr>
        <p:pic>
          <p:nvPicPr>
            <p:cNvPr id="81" name="Object 69">
              <a:extLst>
                <a:ext uri="{FF2B5EF4-FFF2-40B4-BE49-F238E27FC236}">
                  <a16:creationId xmlns:a16="http://schemas.microsoft.com/office/drawing/2014/main" id="{B0C5B8CC-BB77-126E-4E92-F1A5569CA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919160" y="8417557"/>
              <a:ext cx="2204649" cy="1154117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1C0D8C4-ECE1-54CE-D613-0FE9CA3099DE}"/>
              </a:ext>
            </a:extLst>
          </p:cNvPr>
          <p:cNvGrpSpPr/>
          <p:nvPr/>
        </p:nvGrpSpPr>
        <p:grpSpPr>
          <a:xfrm>
            <a:off x="6731732" y="8340509"/>
            <a:ext cx="2176610" cy="1116022"/>
            <a:chOff x="6730589" y="8436605"/>
            <a:chExt cx="2176610" cy="1116022"/>
          </a:xfrm>
        </p:grpSpPr>
        <p:pic>
          <p:nvPicPr>
            <p:cNvPr id="80" name="Object 72">
              <a:extLst>
                <a:ext uri="{FF2B5EF4-FFF2-40B4-BE49-F238E27FC236}">
                  <a16:creationId xmlns:a16="http://schemas.microsoft.com/office/drawing/2014/main" id="{BF163B8A-BADC-46FA-14D3-605ADF4E0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730589" y="8436605"/>
              <a:ext cx="2176610" cy="1116022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091BE34-FB09-2CB9-5B87-608672283E6E}"/>
              </a:ext>
            </a:extLst>
          </p:cNvPr>
          <p:cNvGrpSpPr/>
          <p:nvPr/>
        </p:nvGrpSpPr>
        <p:grpSpPr>
          <a:xfrm>
            <a:off x="3556699" y="8321461"/>
            <a:ext cx="2196825" cy="1154117"/>
            <a:chOff x="3555556" y="8417557"/>
            <a:chExt cx="2196825" cy="1154117"/>
          </a:xfrm>
        </p:grpSpPr>
        <p:pic>
          <p:nvPicPr>
            <p:cNvPr id="79" name="Object 75">
              <a:extLst>
                <a:ext uri="{FF2B5EF4-FFF2-40B4-BE49-F238E27FC236}">
                  <a16:creationId xmlns:a16="http://schemas.microsoft.com/office/drawing/2014/main" id="{4FCEB537-06DA-EBFE-ABC5-354367EB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555556" y="8417557"/>
              <a:ext cx="2196825" cy="1154117"/>
            </a:xfrm>
            <a:prstGeom prst="rect">
              <a:avLst/>
            </a:prstGeom>
          </p:spPr>
        </p:pic>
      </p:grpSp>
      <p:pic>
        <p:nvPicPr>
          <p:cNvPr id="40" name="Object 77">
            <a:extLst>
              <a:ext uri="{FF2B5EF4-FFF2-40B4-BE49-F238E27FC236}">
                <a16:creationId xmlns:a16="http://schemas.microsoft.com/office/drawing/2014/main" id="{9CB0870A-F66B-2E1A-6370-A05E4A06D5B7}"/>
              </a:ext>
            </a:extLst>
          </p:cNvPr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9916323" y="8618541"/>
            <a:ext cx="2195280" cy="711889"/>
          </a:xfrm>
          <a:prstGeom prst="rect">
            <a:avLst/>
          </a:prstGeom>
        </p:spPr>
      </p:pic>
      <p:pic>
        <p:nvPicPr>
          <p:cNvPr id="41" name="Object 78">
            <a:extLst>
              <a:ext uri="{FF2B5EF4-FFF2-40B4-BE49-F238E27FC236}">
                <a16:creationId xmlns:a16="http://schemas.microsoft.com/office/drawing/2014/main" id="{AE63F8AE-A65C-12DF-11C6-D6D4D26CFE7C}"/>
              </a:ext>
            </a:extLst>
          </p:cNvPr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6736615" y="8405024"/>
            <a:ext cx="2194899" cy="1094480"/>
          </a:xfrm>
          <a:prstGeom prst="rect">
            <a:avLst/>
          </a:prstGeom>
        </p:spPr>
      </p:pic>
      <p:pic>
        <p:nvPicPr>
          <p:cNvPr id="42" name="Object 79">
            <a:extLst>
              <a:ext uri="{FF2B5EF4-FFF2-40B4-BE49-F238E27FC236}">
                <a16:creationId xmlns:a16="http://schemas.microsoft.com/office/drawing/2014/main" id="{9C20F2D0-FDA8-CE46-D081-FFB41B862B16}"/>
              </a:ext>
            </a:extLst>
          </p:cNvPr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3299871" y="8459396"/>
            <a:ext cx="2479776" cy="958023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D6851BC5-CC14-4B9B-399B-2A05072AA5BF}"/>
              </a:ext>
            </a:extLst>
          </p:cNvPr>
          <p:cNvGrpSpPr/>
          <p:nvPr/>
        </p:nvGrpSpPr>
        <p:grpSpPr>
          <a:xfrm>
            <a:off x="8908342" y="8844948"/>
            <a:ext cx="1011961" cy="107143"/>
            <a:chOff x="8907199" y="8941044"/>
            <a:chExt cx="1011961" cy="107143"/>
          </a:xfrm>
        </p:grpSpPr>
        <p:pic>
          <p:nvPicPr>
            <p:cNvPr id="78" name="Object 81">
              <a:extLst>
                <a:ext uri="{FF2B5EF4-FFF2-40B4-BE49-F238E27FC236}">
                  <a16:creationId xmlns:a16="http://schemas.microsoft.com/office/drawing/2014/main" id="{FBB19167-0965-5296-CA65-1241AB663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907199" y="8941044"/>
              <a:ext cx="1011961" cy="107143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D403A31-AACC-4802-EF26-E1B05F6AB817}"/>
              </a:ext>
            </a:extLst>
          </p:cNvPr>
          <p:cNvGrpSpPr/>
          <p:nvPr/>
        </p:nvGrpSpPr>
        <p:grpSpPr>
          <a:xfrm>
            <a:off x="5753524" y="8844948"/>
            <a:ext cx="978208" cy="107143"/>
            <a:chOff x="5752381" y="8941044"/>
            <a:chExt cx="978208" cy="107143"/>
          </a:xfrm>
        </p:grpSpPr>
        <p:pic>
          <p:nvPicPr>
            <p:cNvPr id="77" name="Object 84">
              <a:extLst>
                <a:ext uri="{FF2B5EF4-FFF2-40B4-BE49-F238E27FC236}">
                  <a16:creationId xmlns:a16="http://schemas.microsoft.com/office/drawing/2014/main" id="{00A35CE4-5876-1AFD-444D-B60F99F3E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752381" y="8941044"/>
              <a:ext cx="978208" cy="107143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6EED8A9-9937-CA06-A0EC-FDF394E244C1}"/>
              </a:ext>
            </a:extLst>
          </p:cNvPr>
          <p:cNvGrpSpPr/>
          <p:nvPr/>
        </p:nvGrpSpPr>
        <p:grpSpPr>
          <a:xfrm>
            <a:off x="11836658" y="6885268"/>
            <a:ext cx="852780" cy="35714"/>
            <a:chOff x="11835515" y="6981364"/>
            <a:chExt cx="852780" cy="35714"/>
          </a:xfrm>
        </p:grpSpPr>
        <p:pic>
          <p:nvPicPr>
            <p:cNvPr id="76" name="Object 87">
              <a:extLst>
                <a:ext uri="{FF2B5EF4-FFF2-40B4-BE49-F238E27FC236}">
                  <a16:creationId xmlns:a16="http://schemas.microsoft.com/office/drawing/2014/main" id="{CC0169A2-7939-B4BD-E0F3-C2460B57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10800000">
              <a:off x="11835515" y="6981364"/>
              <a:ext cx="852780" cy="35714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E35279-316A-BACE-7143-3BA0B03A68B4}"/>
              </a:ext>
            </a:extLst>
          </p:cNvPr>
          <p:cNvGrpSpPr/>
          <p:nvPr/>
        </p:nvGrpSpPr>
        <p:grpSpPr>
          <a:xfrm>
            <a:off x="12663168" y="6884842"/>
            <a:ext cx="35714" cy="2022879"/>
            <a:chOff x="12662025" y="6980938"/>
            <a:chExt cx="35714" cy="2022879"/>
          </a:xfrm>
        </p:grpSpPr>
        <p:pic>
          <p:nvPicPr>
            <p:cNvPr id="75" name="Object 90">
              <a:extLst>
                <a:ext uri="{FF2B5EF4-FFF2-40B4-BE49-F238E27FC236}">
                  <a16:creationId xmlns:a16="http://schemas.microsoft.com/office/drawing/2014/main" id="{414B209F-2791-08BF-4DF0-DBFFAAA93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5400000">
              <a:off x="11668442" y="7974521"/>
              <a:ext cx="2022879" cy="35714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566F629-0527-8A70-2F7A-5FB692B20ACE}"/>
              </a:ext>
            </a:extLst>
          </p:cNvPr>
          <p:cNvGrpSpPr/>
          <p:nvPr/>
        </p:nvGrpSpPr>
        <p:grpSpPr>
          <a:xfrm>
            <a:off x="649287" y="8318694"/>
            <a:ext cx="1562649" cy="1277781"/>
            <a:chOff x="648144" y="8414790"/>
            <a:chExt cx="1562649" cy="1277781"/>
          </a:xfrm>
        </p:grpSpPr>
        <p:pic>
          <p:nvPicPr>
            <p:cNvPr id="74" name="Object 93">
              <a:extLst>
                <a:ext uri="{FF2B5EF4-FFF2-40B4-BE49-F238E27FC236}">
                  <a16:creationId xmlns:a16="http://schemas.microsoft.com/office/drawing/2014/main" id="{059719BB-356F-DD04-527A-3B74200F1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8144" y="8414790"/>
              <a:ext cx="1562649" cy="1277781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562D9DF-BDEF-D900-4C3D-890B2C5C8F1E}"/>
              </a:ext>
            </a:extLst>
          </p:cNvPr>
          <p:cNvGrpSpPr/>
          <p:nvPr/>
        </p:nvGrpSpPr>
        <p:grpSpPr>
          <a:xfrm>
            <a:off x="4243514" y="5700462"/>
            <a:ext cx="8395806" cy="35714"/>
            <a:chOff x="4242371" y="5796558"/>
            <a:chExt cx="8395806" cy="35714"/>
          </a:xfrm>
        </p:grpSpPr>
        <p:pic>
          <p:nvPicPr>
            <p:cNvPr id="73" name="Object 96">
              <a:extLst>
                <a:ext uri="{FF2B5EF4-FFF2-40B4-BE49-F238E27FC236}">
                  <a16:creationId xmlns:a16="http://schemas.microsoft.com/office/drawing/2014/main" id="{9AB14D10-5F13-D408-B52B-86EE0408D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10800000">
              <a:off x="4242371" y="5796558"/>
              <a:ext cx="8395806" cy="35714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C4D3C84-A666-954C-C244-A8CC67B93386}"/>
              </a:ext>
            </a:extLst>
          </p:cNvPr>
          <p:cNvGrpSpPr/>
          <p:nvPr/>
        </p:nvGrpSpPr>
        <p:grpSpPr>
          <a:xfrm>
            <a:off x="4201937" y="5719407"/>
            <a:ext cx="114286" cy="496492"/>
            <a:chOff x="4200794" y="5815503"/>
            <a:chExt cx="114286" cy="496492"/>
          </a:xfrm>
        </p:grpSpPr>
        <p:pic>
          <p:nvPicPr>
            <p:cNvPr id="72" name="Object 99">
              <a:extLst>
                <a:ext uri="{FF2B5EF4-FFF2-40B4-BE49-F238E27FC236}">
                  <a16:creationId xmlns:a16="http://schemas.microsoft.com/office/drawing/2014/main" id="{F8EAE42B-73C1-FECE-83FF-53AB9A8B7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 rot="5340000">
              <a:off x="4009691" y="6006606"/>
              <a:ext cx="496492" cy="114286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CD059F1-7713-3F0F-6072-0F8867CCD4C5}"/>
              </a:ext>
            </a:extLst>
          </p:cNvPr>
          <p:cNvGrpSpPr/>
          <p:nvPr/>
        </p:nvGrpSpPr>
        <p:grpSpPr>
          <a:xfrm>
            <a:off x="12603207" y="5272964"/>
            <a:ext cx="35714" cy="432847"/>
            <a:chOff x="12602064" y="5369060"/>
            <a:chExt cx="35714" cy="432847"/>
          </a:xfrm>
        </p:grpSpPr>
        <p:pic>
          <p:nvPicPr>
            <p:cNvPr id="71" name="Object 102">
              <a:extLst>
                <a:ext uri="{FF2B5EF4-FFF2-40B4-BE49-F238E27FC236}">
                  <a16:creationId xmlns:a16="http://schemas.microsoft.com/office/drawing/2014/main" id="{E1231AC9-8802-C88B-7975-E49A61E8D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 rot="5400000">
              <a:off x="12403497" y="5567627"/>
              <a:ext cx="432847" cy="35714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5AA3B84-FE5B-F4D3-3E6B-C9E6C6CAB554}"/>
              </a:ext>
            </a:extLst>
          </p:cNvPr>
          <p:cNvGrpSpPr/>
          <p:nvPr/>
        </p:nvGrpSpPr>
        <p:grpSpPr>
          <a:xfrm>
            <a:off x="5647287" y="3959142"/>
            <a:ext cx="2196825" cy="1321477"/>
            <a:chOff x="5646144" y="4055238"/>
            <a:chExt cx="2196825" cy="1321477"/>
          </a:xfrm>
        </p:grpSpPr>
        <p:pic>
          <p:nvPicPr>
            <p:cNvPr id="70" name="Object 105">
              <a:extLst>
                <a:ext uri="{FF2B5EF4-FFF2-40B4-BE49-F238E27FC236}">
                  <a16:creationId xmlns:a16="http://schemas.microsoft.com/office/drawing/2014/main" id="{2F4A9D70-9F51-10F4-F056-B5A119EF8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6144" y="4055238"/>
              <a:ext cx="2196825" cy="1321477"/>
            </a:xfrm>
            <a:prstGeom prst="rect">
              <a:avLst/>
            </a:prstGeom>
          </p:spPr>
        </p:pic>
      </p:grpSp>
      <p:pic>
        <p:nvPicPr>
          <p:cNvPr id="52" name="Object 107">
            <a:extLst>
              <a:ext uri="{FF2B5EF4-FFF2-40B4-BE49-F238E27FC236}">
                <a16:creationId xmlns:a16="http://schemas.microsoft.com/office/drawing/2014/main" id="{DB8C7211-A28C-F166-43A4-580ECFC5965A}"/>
              </a:ext>
            </a:extLst>
          </p:cNvPr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256585" y="97383"/>
            <a:ext cx="2015430" cy="707916"/>
          </a:xfrm>
          <a:prstGeom prst="rect">
            <a:avLst/>
          </a:prstGeom>
        </p:spPr>
      </p:pic>
      <p:pic>
        <p:nvPicPr>
          <p:cNvPr id="53" name="Object 108">
            <a:extLst>
              <a:ext uri="{FF2B5EF4-FFF2-40B4-BE49-F238E27FC236}">
                <a16:creationId xmlns:a16="http://schemas.microsoft.com/office/drawing/2014/main" id="{30A459B0-280F-39DA-1FAB-6C7CBCB70255}"/>
              </a:ext>
            </a:extLst>
          </p:cNvPr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638076" y="8461770"/>
            <a:ext cx="1827222" cy="1106489"/>
          </a:xfrm>
          <a:prstGeom prst="rect">
            <a:avLst/>
          </a:prstGeom>
        </p:spPr>
      </p:pic>
      <p:pic>
        <p:nvPicPr>
          <p:cNvPr id="54" name="Object 109">
            <a:extLst>
              <a:ext uri="{FF2B5EF4-FFF2-40B4-BE49-F238E27FC236}">
                <a16:creationId xmlns:a16="http://schemas.microsoft.com/office/drawing/2014/main" id="{2E558182-B6C7-9C63-AAD0-EDE7407A7C07}"/>
              </a:ext>
            </a:extLst>
          </p:cNvPr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5935575" y="4374507"/>
            <a:ext cx="1795052" cy="717947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218104D8-4A59-2916-27F6-DD91B890DA89}"/>
              </a:ext>
            </a:extLst>
          </p:cNvPr>
          <p:cNvGrpSpPr/>
          <p:nvPr/>
        </p:nvGrpSpPr>
        <p:grpSpPr>
          <a:xfrm>
            <a:off x="11650289" y="3961047"/>
            <a:ext cx="2219508" cy="1321477"/>
            <a:chOff x="11649146" y="4057143"/>
            <a:chExt cx="2219508" cy="1321477"/>
          </a:xfrm>
        </p:grpSpPr>
        <p:pic>
          <p:nvPicPr>
            <p:cNvPr id="69" name="Object 111">
              <a:extLst>
                <a:ext uri="{FF2B5EF4-FFF2-40B4-BE49-F238E27FC236}">
                  <a16:creationId xmlns:a16="http://schemas.microsoft.com/office/drawing/2014/main" id="{0EF8D717-59C2-43BB-0064-6176C3AF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49146" y="4057143"/>
              <a:ext cx="2219508" cy="1321477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C980613-8DF5-9775-B976-BB94F177F50D}"/>
              </a:ext>
            </a:extLst>
          </p:cNvPr>
          <p:cNvGrpSpPr/>
          <p:nvPr/>
        </p:nvGrpSpPr>
        <p:grpSpPr>
          <a:xfrm>
            <a:off x="4884094" y="4562500"/>
            <a:ext cx="763213" cy="107143"/>
            <a:chOff x="4882951" y="4658596"/>
            <a:chExt cx="763213" cy="107143"/>
          </a:xfrm>
        </p:grpSpPr>
        <p:pic>
          <p:nvPicPr>
            <p:cNvPr id="68" name="Object 114">
              <a:extLst>
                <a:ext uri="{FF2B5EF4-FFF2-40B4-BE49-F238E27FC236}">
                  <a16:creationId xmlns:a16="http://schemas.microsoft.com/office/drawing/2014/main" id="{C70C009D-3640-A168-8D21-08BF2CF58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 rot="-10740000">
              <a:off x="4882951" y="4658596"/>
              <a:ext cx="763213" cy="107143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F809618-A3BA-7AD4-3FBE-B8D07E4A0C06}"/>
              </a:ext>
            </a:extLst>
          </p:cNvPr>
          <p:cNvGrpSpPr/>
          <p:nvPr/>
        </p:nvGrpSpPr>
        <p:grpSpPr>
          <a:xfrm>
            <a:off x="7844112" y="4567262"/>
            <a:ext cx="810032" cy="107143"/>
            <a:chOff x="7842969" y="4663358"/>
            <a:chExt cx="810032" cy="107143"/>
          </a:xfrm>
        </p:grpSpPr>
        <p:pic>
          <p:nvPicPr>
            <p:cNvPr id="67" name="Object 117">
              <a:extLst>
                <a:ext uri="{FF2B5EF4-FFF2-40B4-BE49-F238E27FC236}">
                  <a16:creationId xmlns:a16="http://schemas.microsoft.com/office/drawing/2014/main" id="{6AC59749-5492-2EDB-55D4-4F8ACFEDF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 rot="-10800000">
              <a:off x="7842969" y="4663358"/>
              <a:ext cx="810032" cy="107143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1461436-565B-0BCD-9617-85B0D1F84AFA}"/>
              </a:ext>
            </a:extLst>
          </p:cNvPr>
          <p:cNvGrpSpPr/>
          <p:nvPr/>
        </p:nvGrpSpPr>
        <p:grpSpPr>
          <a:xfrm>
            <a:off x="10873650" y="4568214"/>
            <a:ext cx="776639" cy="107143"/>
            <a:chOff x="10872507" y="4664310"/>
            <a:chExt cx="776639" cy="107143"/>
          </a:xfrm>
        </p:grpSpPr>
        <p:pic>
          <p:nvPicPr>
            <p:cNvPr id="66" name="Object 120">
              <a:extLst>
                <a:ext uri="{FF2B5EF4-FFF2-40B4-BE49-F238E27FC236}">
                  <a16:creationId xmlns:a16="http://schemas.microsoft.com/office/drawing/2014/main" id="{5F717EF8-83B9-25FD-A9BF-CFC4D1B11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 rot="10800000">
              <a:off x="10872507" y="4664310"/>
              <a:ext cx="776639" cy="107143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4DE8130-3CE2-EDDF-6F12-A0FD0407B8B1}"/>
              </a:ext>
            </a:extLst>
          </p:cNvPr>
          <p:cNvGrpSpPr/>
          <p:nvPr/>
        </p:nvGrpSpPr>
        <p:grpSpPr>
          <a:xfrm>
            <a:off x="12124950" y="8843831"/>
            <a:ext cx="575242" cy="107143"/>
            <a:chOff x="12123807" y="8939927"/>
            <a:chExt cx="575242" cy="107143"/>
          </a:xfrm>
        </p:grpSpPr>
        <p:pic>
          <p:nvPicPr>
            <p:cNvPr id="65" name="Object 123">
              <a:extLst>
                <a:ext uri="{FF2B5EF4-FFF2-40B4-BE49-F238E27FC236}">
                  <a16:creationId xmlns:a16="http://schemas.microsoft.com/office/drawing/2014/main" id="{11E2DD41-922B-B7B4-D386-931C92DB8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2123807" y="8939927"/>
              <a:ext cx="575242" cy="107143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7DD9FE6-4F1F-BD60-C56E-23AE4A109D86}"/>
              </a:ext>
            </a:extLst>
          </p:cNvPr>
          <p:cNvGrpSpPr/>
          <p:nvPr/>
        </p:nvGrpSpPr>
        <p:grpSpPr>
          <a:xfrm>
            <a:off x="8563048" y="6801156"/>
            <a:ext cx="1071541" cy="107143"/>
            <a:chOff x="8561905" y="6897252"/>
            <a:chExt cx="1071541" cy="107143"/>
          </a:xfrm>
        </p:grpSpPr>
        <p:pic>
          <p:nvPicPr>
            <p:cNvPr id="64" name="Object 126">
              <a:extLst>
                <a:ext uri="{FF2B5EF4-FFF2-40B4-BE49-F238E27FC236}">
                  <a16:creationId xmlns:a16="http://schemas.microsoft.com/office/drawing/2014/main" id="{8DC4ED8C-D4BF-4136-1740-DF0223E2A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 rot="-10800000">
              <a:off x="8561905" y="6897252"/>
              <a:ext cx="1071541" cy="107143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82CD716-32FD-74F8-F886-09E02CDBE86C}"/>
              </a:ext>
            </a:extLst>
          </p:cNvPr>
          <p:cNvGrpSpPr/>
          <p:nvPr/>
        </p:nvGrpSpPr>
        <p:grpSpPr>
          <a:xfrm>
            <a:off x="5363048" y="6801156"/>
            <a:ext cx="987732" cy="107143"/>
            <a:chOff x="5361905" y="6897252"/>
            <a:chExt cx="987732" cy="107143"/>
          </a:xfrm>
        </p:grpSpPr>
        <p:pic>
          <p:nvPicPr>
            <p:cNvPr id="63" name="Object 129">
              <a:extLst>
                <a:ext uri="{FF2B5EF4-FFF2-40B4-BE49-F238E27FC236}">
                  <a16:creationId xmlns:a16="http://schemas.microsoft.com/office/drawing/2014/main" id="{0B254491-892F-2FCF-1593-A56A793B6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 rot="10800000">
              <a:off x="5361905" y="6897252"/>
              <a:ext cx="987732" cy="107143"/>
            </a:xfrm>
            <a:prstGeom prst="rect">
              <a:avLst/>
            </a:prstGeom>
          </p:spPr>
        </p:pic>
      </p:grpSp>
      <p:pic>
        <p:nvPicPr>
          <p:cNvPr id="62" name="Object 131">
            <a:extLst>
              <a:ext uri="{FF2B5EF4-FFF2-40B4-BE49-F238E27FC236}">
                <a16:creationId xmlns:a16="http://schemas.microsoft.com/office/drawing/2014/main" id="{D0C42BC6-6C8A-ED6B-A727-260BF168CD15}"/>
              </a:ext>
            </a:extLst>
          </p:cNvPr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11771571" y="4221581"/>
            <a:ext cx="2149671" cy="102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60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20448"/>
            <a:ext cx="18285714" cy="9365266"/>
            <a:chOff x="0" y="920448"/>
            <a:chExt cx="18285714" cy="9365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0448"/>
              <a:ext cx="18285714" cy="93652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3060" y="253792"/>
            <a:ext cx="1873682" cy="4799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9405" y="1500700"/>
            <a:ext cx="5502381" cy="7708823"/>
            <a:chOff x="599405" y="1500700"/>
            <a:chExt cx="5502381" cy="77088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405" y="1500700"/>
              <a:ext cx="5502381" cy="77088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35119" y="1500700"/>
            <a:ext cx="5502381" cy="7708823"/>
            <a:chOff x="6435119" y="1500700"/>
            <a:chExt cx="5502381" cy="77088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5119" y="1500700"/>
              <a:ext cx="5502381" cy="77088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83929" y="1500700"/>
            <a:ext cx="5502381" cy="7708823"/>
            <a:chOff x="12183929" y="1500700"/>
            <a:chExt cx="5502381" cy="77088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83929" y="1500700"/>
              <a:ext cx="5502381" cy="770882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92262" y="1756609"/>
            <a:ext cx="2911792" cy="10727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31914" y="1725619"/>
            <a:ext cx="3364744" cy="11234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01117" y="2961901"/>
            <a:ext cx="3789015" cy="4225916"/>
            <a:chOff x="1501117" y="2961901"/>
            <a:chExt cx="3789015" cy="42259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1117" y="2961901"/>
              <a:ext cx="3789015" cy="422591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8206" y="1765473"/>
            <a:ext cx="3376937" cy="10864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3804" y="7404496"/>
            <a:ext cx="5398368" cy="129023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68106" y="7623544"/>
            <a:ext cx="5452568" cy="13062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97239" y="7651735"/>
            <a:ext cx="4432938" cy="5546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171325" y="3042294"/>
            <a:ext cx="4144369" cy="3991603"/>
            <a:chOff x="7171325" y="3042294"/>
            <a:chExt cx="4144369" cy="39916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71325" y="3042294"/>
              <a:ext cx="4144369" cy="39916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67739" y="2952377"/>
            <a:ext cx="4134759" cy="4189291"/>
            <a:chOff x="12867739" y="2952377"/>
            <a:chExt cx="4134759" cy="41892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67739" y="2952377"/>
              <a:ext cx="4134759" cy="418929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34349" y="4905170"/>
            <a:ext cx="798656" cy="21586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43619" y="4446762"/>
            <a:ext cx="770494" cy="21586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86572" y="5791019"/>
            <a:ext cx="797951" cy="2158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1136" cy="10285714"/>
            <a:chOff x="0" y="0"/>
            <a:chExt cx="1828113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113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441" y="349030"/>
            <a:ext cx="1415082" cy="4307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20448"/>
            <a:ext cx="18285714" cy="9365266"/>
            <a:chOff x="0" y="920448"/>
            <a:chExt cx="18285714" cy="9365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0448"/>
              <a:ext cx="18285714" cy="93652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441" y="349030"/>
            <a:ext cx="1653758" cy="4307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2284" y="7258487"/>
            <a:ext cx="2134431" cy="7221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13825" y="8207964"/>
            <a:ext cx="1954661" cy="4095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90877" y="3080409"/>
            <a:ext cx="1816306" cy="6618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17220" y="7612396"/>
            <a:ext cx="2347680" cy="6636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17851" y="3092566"/>
            <a:ext cx="2374228" cy="3424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47622" y="6662953"/>
            <a:ext cx="1355343" cy="7289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62649" y="7644572"/>
            <a:ext cx="2128565" cy="6892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35817" y="822989"/>
            <a:ext cx="5204332" cy="9275795"/>
            <a:chOff x="6035817" y="822989"/>
            <a:chExt cx="5204332" cy="92757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760000">
              <a:off x="6035817" y="822989"/>
              <a:ext cx="5204332" cy="92757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81776" y="2501119"/>
            <a:ext cx="1241775" cy="66751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71846" y="7083986"/>
            <a:ext cx="1244716" cy="6698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83875" y="2476544"/>
            <a:ext cx="2334274" cy="7777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63922" y="2996840"/>
            <a:ext cx="4135926" cy="4135597"/>
            <a:chOff x="13363922" y="2996840"/>
            <a:chExt cx="4135926" cy="41355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63922" y="2996840"/>
              <a:ext cx="4135926" cy="4135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535" y="2388248"/>
            <a:ext cx="4325095" cy="4325095"/>
            <a:chOff x="493535" y="2388248"/>
            <a:chExt cx="4325095" cy="43250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3535" y="2388248"/>
              <a:ext cx="4325095" cy="4325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85395" y="2132992"/>
            <a:ext cx="2616320" cy="1924472"/>
            <a:chOff x="5285395" y="2132992"/>
            <a:chExt cx="2616320" cy="19244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85395" y="2132992"/>
              <a:ext cx="2616320" cy="19244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31731" y="2209845"/>
            <a:ext cx="3026600" cy="1486551"/>
            <a:chOff x="8531731" y="2209845"/>
            <a:chExt cx="3026600" cy="148655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31731" y="2209845"/>
              <a:ext cx="3026600" cy="14865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00295" y="6351477"/>
            <a:ext cx="2616320" cy="1924472"/>
            <a:chOff x="3700295" y="6351477"/>
            <a:chExt cx="2616320" cy="192447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00295" y="6351477"/>
              <a:ext cx="2616320" cy="19244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90712" y="6723768"/>
            <a:ext cx="2955631" cy="1924472"/>
            <a:chOff x="7090712" y="6723768"/>
            <a:chExt cx="2955631" cy="192447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90712" y="6723768"/>
              <a:ext cx="2955631" cy="19244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66852" y="7139837"/>
            <a:ext cx="2616320" cy="1924472"/>
            <a:chOff x="10766852" y="7139837"/>
            <a:chExt cx="2616320" cy="192447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66852" y="7139837"/>
              <a:ext cx="2616320" cy="1924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20448"/>
            <a:ext cx="18285714" cy="9365266"/>
            <a:chOff x="0" y="920448"/>
            <a:chExt cx="18285714" cy="9365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0448"/>
              <a:ext cx="18285714" cy="93652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441" y="349030"/>
            <a:ext cx="1098425" cy="4323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20448"/>
            <a:ext cx="18285714" cy="9365266"/>
            <a:chOff x="0" y="920448"/>
            <a:chExt cx="18285714" cy="9365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0448"/>
              <a:ext cx="18285714" cy="93652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441" y="349030"/>
            <a:ext cx="1160930" cy="4307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38546" y="3140324"/>
            <a:ext cx="6171429" cy="5909143"/>
            <a:chOff x="5538546" y="3140324"/>
            <a:chExt cx="6171429" cy="5909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8546" y="3140324"/>
              <a:ext cx="6171429" cy="5909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78438" y="4735327"/>
            <a:ext cx="2934771" cy="2934771"/>
            <a:chOff x="7178438" y="4735327"/>
            <a:chExt cx="2934771" cy="29347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8438" y="4735327"/>
              <a:ext cx="2934771" cy="29347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1056" y="1444238"/>
            <a:ext cx="2762258" cy="6733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39724" y="3664571"/>
            <a:ext cx="3166601" cy="6733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4129" y="3470501"/>
            <a:ext cx="2956315" cy="6733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9438" y="7119438"/>
            <a:ext cx="3328801" cy="6740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41819" y="7119438"/>
            <a:ext cx="3924134" cy="67369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2107" y="4210496"/>
            <a:ext cx="4606264" cy="233770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4286" y="7672153"/>
            <a:ext cx="4591006" cy="92386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678546" y="7835839"/>
            <a:ext cx="5021911" cy="17721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64572" y="4293172"/>
            <a:ext cx="4184140" cy="120663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79276" y="2186402"/>
            <a:ext cx="4546064" cy="9428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20448"/>
            <a:ext cx="18285714" cy="9365266"/>
            <a:chOff x="0" y="920448"/>
            <a:chExt cx="18285714" cy="9365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0448"/>
              <a:ext cx="18285714" cy="93652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441" y="349030"/>
            <a:ext cx="850872" cy="4310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451" y="2986745"/>
            <a:ext cx="6107191" cy="74683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33472" y="1331071"/>
            <a:ext cx="2722996" cy="2717323"/>
            <a:chOff x="7133472" y="1331071"/>
            <a:chExt cx="2722996" cy="27173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3472" y="1331071"/>
              <a:ext cx="2722996" cy="27173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95128" y="4579194"/>
            <a:ext cx="3257683" cy="543200"/>
            <a:chOff x="4195128" y="4579194"/>
            <a:chExt cx="3257683" cy="5432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460000">
              <a:off x="4195128" y="4579194"/>
              <a:ext cx="3257683" cy="5432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64398" y="4579194"/>
            <a:ext cx="3257683" cy="543200"/>
            <a:chOff x="9664398" y="4579194"/>
            <a:chExt cx="3257683" cy="5432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8460000">
              <a:off x="9664398" y="4579194"/>
              <a:ext cx="3257683" cy="5432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02751" y="4147330"/>
            <a:ext cx="662033" cy="2255402"/>
            <a:chOff x="8202751" y="4147330"/>
            <a:chExt cx="662033" cy="22554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02751" y="4147330"/>
              <a:ext cx="662033" cy="225540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2460000">
            <a:off x="4780232" y="3823124"/>
            <a:ext cx="1839457" cy="942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24444" y="4823125"/>
            <a:ext cx="2456979" cy="90861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2400000">
            <a:off x="10446516" y="4045503"/>
            <a:ext cx="1445562" cy="6120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89900" y="6173347"/>
            <a:ext cx="6042487" cy="426263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36918" y="3303441"/>
            <a:ext cx="5945330" cy="708688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4877" y="8209414"/>
            <a:ext cx="16146362" cy="1876190"/>
            <a:chOff x="834877" y="8209414"/>
            <a:chExt cx="16146362" cy="18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238304" y="7271319"/>
              <a:ext cx="32292724" cy="37523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4877" y="8209414"/>
              <a:ext cx="16146362" cy="18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9925" y="878525"/>
            <a:ext cx="16812456" cy="7235651"/>
            <a:chOff x="539925" y="878525"/>
            <a:chExt cx="16812456" cy="72356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925" y="878525"/>
              <a:ext cx="16812456" cy="723565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3570" y="301410"/>
            <a:ext cx="1561796" cy="4307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13646" y="977591"/>
            <a:ext cx="3592227" cy="3675125"/>
            <a:chOff x="7113646" y="977591"/>
            <a:chExt cx="3592227" cy="36751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3646" y="977591"/>
              <a:ext cx="3592227" cy="36751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56860" y="2354663"/>
            <a:ext cx="2232217" cy="516200"/>
            <a:chOff x="5356860" y="2354663"/>
            <a:chExt cx="2232217" cy="5162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6860" y="2354663"/>
              <a:ext cx="2232217" cy="5162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56860" y="3035035"/>
            <a:ext cx="2232217" cy="516200"/>
            <a:chOff x="5356860" y="3035035"/>
            <a:chExt cx="2232217" cy="5162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5356860" y="3035035"/>
              <a:ext cx="2232217" cy="5162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08001" y="2303599"/>
            <a:ext cx="1462872" cy="1462872"/>
            <a:chOff x="3608001" y="2303599"/>
            <a:chExt cx="1462872" cy="14628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8001" y="2303599"/>
              <a:ext cx="1462872" cy="14628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51331" y="6249732"/>
            <a:ext cx="1462872" cy="1462872"/>
            <a:chOff x="11251331" y="6249732"/>
            <a:chExt cx="1462872" cy="146287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51331" y="6249732"/>
              <a:ext cx="1462872" cy="146287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61888" y="2557566"/>
            <a:ext cx="1215347" cy="92630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05196" y="6661541"/>
            <a:ext cx="1037004" cy="6480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27188" y="3963701"/>
            <a:ext cx="1147541" cy="36917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44793" y="2259909"/>
            <a:ext cx="1118246" cy="37377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41279" y="3261593"/>
            <a:ext cx="1561304" cy="37377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741532" y="6336243"/>
            <a:ext cx="1462872" cy="1462872"/>
            <a:chOff x="5741532" y="6336243"/>
            <a:chExt cx="1462872" cy="146287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41532" y="6336243"/>
              <a:ext cx="1462872" cy="146287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11686" y="6753407"/>
            <a:ext cx="1231728" cy="64844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1980000">
            <a:off x="7652468" y="5301129"/>
            <a:ext cx="1647484" cy="87845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1980000">
            <a:off x="6249925" y="4593075"/>
            <a:ext cx="1150789" cy="37398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764423" y="4779715"/>
            <a:ext cx="2177512" cy="503550"/>
            <a:chOff x="9764423" y="4779715"/>
            <a:chExt cx="2177512" cy="50355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2880000">
              <a:off x="9764423" y="4779715"/>
              <a:ext cx="2177512" cy="5035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35223" y="5256209"/>
            <a:ext cx="2177512" cy="503550"/>
            <a:chOff x="9235223" y="5256209"/>
            <a:chExt cx="2177512" cy="50355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3680000">
              <a:off x="9235223" y="5256209"/>
              <a:ext cx="2177512" cy="50355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2880000">
            <a:off x="10072029" y="4214813"/>
            <a:ext cx="1605380" cy="62642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2880000">
            <a:off x="9917748" y="5737586"/>
            <a:ext cx="1017551" cy="39353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177243" y="4814476"/>
            <a:ext cx="2232217" cy="516200"/>
            <a:chOff x="6177243" y="4814476"/>
            <a:chExt cx="2232217" cy="51620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420000">
              <a:off x="6177243" y="4814476"/>
              <a:ext cx="2232217" cy="5162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747851" y="5185033"/>
            <a:ext cx="2232217" cy="516200"/>
            <a:chOff x="6747851" y="5185033"/>
            <a:chExt cx="2232217" cy="51620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7380000">
              <a:off x="6747851" y="5185033"/>
              <a:ext cx="2232217" cy="51620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360955" y="3868947"/>
            <a:ext cx="1982164" cy="26880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225619" y="2139427"/>
            <a:ext cx="1462872" cy="1462872"/>
            <a:chOff x="13225619" y="2139427"/>
            <a:chExt cx="1462872" cy="146287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25619" y="2139427"/>
              <a:ext cx="1462872" cy="1462872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396304" y="2490038"/>
            <a:ext cx="1080822" cy="82690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705851" y="1897965"/>
            <a:ext cx="2146854" cy="496460"/>
            <a:chOff x="10705851" y="1897965"/>
            <a:chExt cx="2146854" cy="49646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05851" y="1897965"/>
              <a:ext cx="2146854" cy="49646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839920" y="2569832"/>
            <a:ext cx="2146854" cy="496460"/>
            <a:chOff x="10839920" y="2569832"/>
            <a:chExt cx="2146854" cy="49646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39920" y="2569832"/>
              <a:ext cx="2146854" cy="49646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823307" y="3167625"/>
            <a:ext cx="2146854" cy="496460"/>
            <a:chOff x="10823307" y="3167625"/>
            <a:chExt cx="2146854" cy="49646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800000">
              <a:off x="10823307" y="3167625"/>
              <a:ext cx="2146854" cy="496460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596827" y="1491752"/>
            <a:ext cx="1540414" cy="625290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674372" y="2509024"/>
            <a:ext cx="1625938" cy="37375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114945" y="3373278"/>
            <a:ext cx="1416890" cy="373338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29066" y="8475189"/>
            <a:ext cx="15518700" cy="1419519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27667" y="4729258"/>
            <a:ext cx="4213254" cy="290425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389287" y="4173209"/>
            <a:ext cx="437427" cy="437427"/>
            <a:chOff x="3389287" y="4173209"/>
            <a:chExt cx="437427" cy="43742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389287" y="4173209"/>
              <a:ext cx="437427" cy="4374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778" y="287356"/>
            <a:ext cx="1394730" cy="4576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96004" y="985648"/>
            <a:ext cx="9968196" cy="9339452"/>
            <a:chOff x="8317519" y="946263"/>
            <a:chExt cx="9968196" cy="933945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7519" y="946263"/>
              <a:ext cx="9968196" cy="93394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200" y="985648"/>
            <a:ext cx="8927042" cy="9339452"/>
            <a:chOff x="0" y="946263"/>
            <a:chExt cx="8927042" cy="93394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46263"/>
              <a:ext cx="8927042" cy="93394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8786" y="2249638"/>
            <a:ext cx="3374878" cy="51782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44272" y="1048415"/>
            <a:ext cx="2636564" cy="14218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12778" y="1048415"/>
            <a:ext cx="2169288" cy="14218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0104" y="2333447"/>
            <a:ext cx="4597516" cy="42780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38447" y="2169627"/>
            <a:ext cx="3933041" cy="2366451"/>
            <a:chOff x="4838447" y="2169627"/>
            <a:chExt cx="3933041" cy="23664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38447" y="2169627"/>
              <a:ext cx="3933041" cy="23664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38219" y="4598401"/>
            <a:ext cx="3433269" cy="2164079"/>
            <a:chOff x="5338219" y="4598401"/>
            <a:chExt cx="3433269" cy="21640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38219" y="4598401"/>
              <a:ext cx="3433269" cy="21640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33522" y="9160859"/>
            <a:ext cx="1020553" cy="1000393"/>
            <a:chOff x="7333522" y="9160859"/>
            <a:chExt cx="1020553" cy="10003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33522" y="9160859"/>
              <a:ext cx="1020553" cy="10003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96693" y="7070666"/>
            <a:ext cx="997711" cy="997711"/>
            <a:chOff x="7296693" y="7070666"/>
            <a:chExt cx="997711" cy="9977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96693" y="7070666"/>
              <a:ext cx="997711" cy="9977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47464" y="3276661"/>
            <a:ext cx="3755601" cy="2067415"/>
            <a:chOff x="14147464" y="3276661"/>
            <a:chExt cx="3755601" cy="206741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47464" y="3276661"/>
              <a:ext cx="3755601" cy="20674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63370" y="6762480"/>
            <a:ext cx="3714263" cy="3080085"/>
            <a:chOff x="14263370" y="6762480"/>
            <a:chExt cx="3714263" cy="308008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63370" y="6762480"/>
              <a:ext cx="3714263" cy="308008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23494" y="6931389"/>
            <a:ext cx="5196148" cy="20051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38094" y="2794668"/>
            <a:ext cx="4970710" cy="169406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763" y="5104763"/>
            <a:ext cx="4970720" cy="169406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04446" y="3362037"/>
            <a:ext cx="5103034" cy="201534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1254" y="7444106"/>
            <a:ext cx="7046310" cy="25847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333522" y="8068377"/>
            <a:ext cx="983997" cy="988389"/>
            <a:chOff x="7333522" y="8068377"/>
            <a:chExt cx="983997" cy="9883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33522" y="8068377"/>
              <a:ext cx="983997" cy="9883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04945" y="9566044"/>
            <a:ext cx="918302" cy="325054"/>
            <a:chOff x="16904945" y="9566044"/>
            <a:chExt cx="918302" cy="32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4945" y="9566044"/>
              <a:ext cx="918302" cy="325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5251" y="738729"/>
            <a:ext cx="16610986" cy="9152370"/>
            <a:chOff x="735251" y="738729"/>
            <a:chExt cx="16610986" cy="91523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5251" y="738729"/>
              <a:ext cx="16610986" cy="91523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0778" y="287356"/>
            <a:ext cx="1105282" cy="430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9676" y="768068"/>
            <a:ext cx="5047619" cy="6324808"/>
            <a:chOff x="1069676" y="768068"/>
            <a:chExt cx="5047619" cy="63248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54133" y="-2394336"/>
              <a:ext cx="10095238" cy="1264961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676" y="768068"/>
              <a:ext cx="5047619" cy="632480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9250" y="179040"/>
            <a:ext cx="1623491" cy="457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0212" y="1169037"/>
            <a:ext cx="373851" cy="373851"/>
            <a:chOff x="1410212" y="1169037"/>
            <a:chExt cx="373851" cy="3738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10212" y="1169037"/>
              <a:ext cx="373851" cy="373851"/>
              <a:chOff x="1410212" y="1169037"/>
              <a:chExt cx="373851" cy="3738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0212" y="1169037"/>
                <a:ext cx="373851" cy="373851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038" y="1184004"/>
              <a:ext cx="217540" cy="3549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19048" y="846166"/>
            <a:ext cx="5047619" cy="6246710"/>
            <a:chOff x="6619048" y="846166"/>
            <a:chExt cx="5047619" cy="62467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5238" y="-2277189"/>
              <a:ext cx="10095238" cy="1249341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19048" y="846166"/>
              <a:ext cx="5047619" cy="62467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68419" y="927224"/>
            <a:ext cx="5047619" cy="6165652"/>
            <a:chOff x="12168419" y="927224"/>
            <a:chExt cx="5047619" cy="61656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44610" y="-2155602"/>
              <a:ext cx="10095238" cy="1233130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68419" y="927224"/>
              <a:ext cx="5047619" cy="61656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9676" y="7380952"/>
            <a:ext cx="16146362" cy="1876190"/>
            <a:chOff x="1069676" y="7380952"/>
            <a:chExt cx="16146362" cy="18761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7003505" y="6442857"/>
              <a:ext cx="32292724" cy="375238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9676" y="7380952"/>
              <a:ext cx="16146362" cy="187619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85942" y="7773285"/>
            <a:ext cx="14274697" cy="108706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7220" y="4546153"/>
            <a:ext cx="4603473" cy="233771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21207" y="1143850"/>
            <a:ext cx="3114885" cy="4132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60694" y="1169037"/>
            <a:ext cx="373851" cy="373851"/>
            <a:chOff x="6860694" y="1169037"/>
            <a:chExt cx="373851" cy="37385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860694" y="1169037"/>
              <a:ext cx="373851" cy="373851"/>
              <a:chOff x="6860694" y="1169037"/>
              <a:chExt cx="373851" cy="37385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860694" y="1169037"/>
                <a:ext cx="373851" cy="373851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44998" y="1184002"/>
              <a:ext cx="261540" cy="35382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66820" y="4546153"/>
            <a:ext cx="4187997" cy="237877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57391" y="1147658"/>
            <a:ext cx="3662755" cy="41324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460694" y="1229558"/>
            <a:ext cx="373851" cy="373851"/>
            <a:chOff x="12460694" y="1229558"/>
            <a:chExt cx="373851" cy="37385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460694" y="1229558"/>
              <a:ext cx="373851" cy="373851"/>
              <a:chOff x="12460694" y="1229558"/>
              <a:chExt cx="373851" cy="37385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460694" y="1229558"/>
                <a:ext cx="373851" cy="373851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44962" y="1244524"/>
              <a:ext cx="260206" cy="35760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30763" y="1195277"/>
            <a:ext cx="3116272" cy="40930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616191" y="4133061"/>
            <a:ext cx="4175816" cy="264535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07094" y="1832938"/>
            <a:ext cx="4772784" cy="2167634"/>
            <a:chOff x="1207094" y="1832938"/>
            <a:chExt cx="4772784" cy="216763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07094" y="1832938"/>
              <a:ext cx="4772784" cy="216763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518718" y="4131156"/>
            <a:ext cx="3436713" cy="17418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174804" y="1941221"/>
            <a:ext cx="3936107" cy="2204220"/>
            <a:chOff x="7174804" y="1941221"/>
            <a:chExt cx="3936107" cy="220422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74804" y="1941221"/>
              <a:ext cx="3936107" cy="220422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672525" y="1949817"/>
            <a:ext cx="4039408" cy="2019704"/>
            <a:chOff x="12672525" y="1949817"/>
            <a:chExt cx="4039408" cy="201970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672525" y="1949817"/>
              <a:ext cx="4039408" cy="20197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860342"/>
            <a:ext cx="9142857" cy="3463468"/>
            <a:chOff x="0" y="6860342"/>
            <a:chExt cx="9142857" cy="346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60342"/>
              <a:ext cx="9142857" cy="346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21343" y="6850818"/>
            <a:ext cx="9142857" cy="3463468"/>
            <a:chOff x="9142857" y="6850818"/>
            <a:chExt cx="9142857" cy="34634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6850818"/>
              <a:ext cx="9142857" cy="34634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8346" y="272840"/>
            <a:ext cx="1185253" cy="4086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4744" y="942356"/>
            <a:ext cx="17243828" cy="5400501"/>
            <a:chOff x="584744" y="942356"/>
            <a:chExt cx="17243828" cy="54005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744" y="942356"/>
              <a:ext cx="17243828" cy="54005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833" y="6891554"/>
            <a:ext cx="6298989" cy="66518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41132" y="6882030"/>
            <a:ext cx="6031761" cy="6651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1602" y="2104153"/>
            <a:ext cx="10546871" cy="3769945"/>
            <a:chOff x="1231602" y="2104153"/>
            <a:chExt cx="10546871" cy="37699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1602" y="2104153"/>
              <a:ext cx="10546871" cy="376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1335" y="7461454"/>
            <a:ext cx="2266857" cy="1272544"/>
            <a:chOff x="371335" y="7461454"/>
            <a:chExt cx="2266857" cy="1272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1335" y="7461454"/>
              <a:ext cx="2266857" cy="1272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49723" y="7461454"/>
            <a:ext cx="2266857" cy="1272544"/>
            <a:chOff x="4049723" y="7461454"/>
            <a:chExt cx="2266857" cy="12725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49723" y="7461454"/>
              <a:ext cx="2266857" cy="12725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41133" y="8831005"/>
            <a:ext cx="2266857" cy="1272544"/>
            <a:chOff x="6541133" y="8831005"/>
            <a:chExt cx="2266857" cy="12725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41133" y="8831005"/>
              <a:ext cx="2266857" cy="12725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08289" y="8795488"/>
            <a:ext cx="2266857" cy="1272544"/>
            <a:chOff x="2008289" y="8795488"/>
            <a:chExt cx="2266857" cy="12725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8289" y="8795488"/>
              <a:ext cx="2266857" cy="127254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569" y="7747988"/>
            <a:ext cx="2347422" cy="72358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81809" y="7704949"/>
            <a:ext cx="1889698" cy="72504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71849" y="9075876"/>
            <a:ext cx="2050345" cy="72358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41739" y="8963813"/>
            <a:ext cx="2060631" cy="101479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735606" y="7805381"/>
            <a:ext cx="1264196" cy="292345"/>
            <a:chOff x="2735606" y="7805381"/>
            <a:chExt cx="1264196" cy="2923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35606" y="7805381"/>
              <a:ext cx="1264196" cy="2923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35606" y="8121753"/>
            <a:ext cx="1264196" cy="292345"/>
            <a:chOff x="2735606" y="8121753"/>
            <a:chExt cx="1264196" cy="29234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35606" y="8121753"/>
              <a:ext cx="1264196" cy="2923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78541" y="8007306"/>
            <a:ext cx="1264196" cy="292345"/>
            <a:chOff x="6478541" y="8007306"/>
            <a:chExt cx="1264196" cy="29234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380000">
              <a:off x="6478541" y="8007306"/>
              <a:ext cx="1264196" cy="2923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354925" y="8298528"/>
            <a:ext cx="1264196" cy="292345"/>
            <a:chOff x="6354925" y="8298528"/>
            <a:chExt cx="1264196" cy="29234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380000">
              <a:off x="6354925" y="8298528"/>
              <a:ext cx="1264196" cy="2923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783466" y="9112317"/>
            <a:ext cx="1264196" cy="292345"/>
            <a:chOff x="4783466" y="9112317"/>
            <a:chExt cx="1264196" cy="29234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83466" y="9112317"/>
              <a:ext cx="1264196" cy="2923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783466" y="9428689"/>
            <a:ext cx="1264196" cy="292345"/>
            <a:chOff x="4783466" y="9428689"/>
            <a:chExt cx="1264196" cy="29234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83466" y="9428689"/>
              <a:ext cx="1264196" cy="2923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503101" y="7451930"/>
            <a:ext cx="2266857" cy="1272544"/>
            <a:chOff x="9503101" y="7451930"/>
            <a:chExt cx="2266857" cy="127254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03101" y="7451930"/>
              <a:ext cx="2266857" cy="127254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181489" y="7451930"/>
            <a:ext cx="2266857" cy="1272544"/>
            <a:chOff x="13181489" y="7451930"/>
            <a:chExt cx="2266857" cy="127254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81489" y="7451930"/>
              <a:ext cx="2266857" cy="127254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672899" y="8821481"/>
            <a:ext cx="2266857" cy="1272544"/>
            <a:chOff x="15672899" y="8821481"/>
            <a:chExt cx="2266857" cy="127254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72899" y="8821481"/>
              <a:ext cx="2266857" cy="127254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140056" y="8785965"/>
            <a:ext cx="2266857" cy="1272544"/>
            <a:chOff x="11140056" y="8785965"/>
            <a:chExt cx="2266857" cy="127254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40056" y="8785965"/>
              <a:ext cx="2266857" cy="1272544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00716" y="7590888"/>
            <a:ext cx="2161069" cy="1015041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13547" y="7578590"/>
            <a:ext cx="1835927" cy="1014803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059840" y="8911246"/>
            <a:ext cx="2099717" cy="101505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573549" y="9101865"/>
            <a:ext cx="1984631" cy="72358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1867373" y="7795857"/>
            <a:ext cx="1264196" cy="292345"/>
            <a:chOff x="11867373" y="7795857"/>
            <a:chExt cx="1264196" cy="29234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67373" y="7795857"/>
              <a:ext cx="1264196" cy="29234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867373" y="8112229"/>
            <a:ext cx="1264196" cy="292345"/>
            <a:chOff x="11867373" y="8112229"/>
            <a:chExt cx="1264196" cy="29234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67373" y="8112229"/>
              <a:ext cx="1264196" cy="29234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610307" y="7997782"/>
            <a:ext cx="1264196" cy="292345"/>
            <a:chOff x="15610307" y="7997782"/>
            <a:chExt cx="1264196" cy="29234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380000">
              <a:off x="15610307" y="7997782"/>
              <a:ext cx="1264196" cy="29234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486691" y="8289004"/>
            <a:ext cx="1264196" cy="292345"/>
            <a:chOff x="15486691" y="8289004"/>
            <a:chExt cx="1264196" cy="292345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380000">
              <a:off x="15486691" y="8289004"/>
              <a:ext cx="1264196" cy="29234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915232" y="9102793"/>
            <a:ext cx="1264196" cy="292345"/>
            <a:chOff x="13915232" y="9102793"/>
            <a:chExt cx="1264196" cy="292345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915232" y="9102793"/>
              <a:ext cx="1264196" cy="29234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3915232" y="9419165"/>
            <a:ext cx="1264196" cy="292345"/>
            <a:chOff x="13915232" y="9419165"/>
            <a:chExt cx="1264196" cy="292345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15232" y="9419165"/>
              <a:ext cx="1264196" cy="292345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189811" y="1142316"/>
            <a:ext cx="13659926" cy="928687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006474" y="2202129"/>
            <a:ext cx="5406797" cy="2756216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277263" y="5104215"/>
            <a:ext cx="5051234" cy="7675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24176" y="0"/>
            <a:ext cx="7561539" cy="10285714"/>
            <a:chOff x="10724176" y="0"/>
            <a:chExt cx="756153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724176" y="0"/>
              <a:ext cx="756153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17371" y="1173381"/>
            <a:ext cx="10929623" cy="11388583"/>
            <a:chOff x="5617371" y="1173381"/>
            <a:chExt cx="10929623" cy="113885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00000">
              <a:off x="628154" y="-4045316"/>
              <a:ext cx="21859247" cy="227771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5617371" y="1173381"/>
              <a:ext cx="10929623" cy="1138858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8346" y="272841"/>
            <a:ext cx="2510187" cy="4338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49617" y="2361541"/>
            <a:ext cx="4413798" cy="4515655"/>
            <a:chOff x="6549617" y="2361541"/>
            <a:chExt cx="4413798" cy="45156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">
              <a:off x="6549617" y="2361541"/>
              <a:ext cx="4413798" cy="45156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2268" y="1007936"/>
            <a:ext cx="4109323" cy="2595406"/>
            <a:chOff x="602268" y="1007936"/>
            <a:chExt cx="4109323" cy="25954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2268" y="1007936"/>
              <a:ext cx="4109323" cy="25954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2268" y="3823591"/>
            <a:ext cx="4109323" cy="2595406"/>
            <a:chOff x="602268" y="3823591"/>
            <a:chExt cx="4109323" cy="25954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2268" y="3823591"/>
              <a:ext cx="4109323" cy="25954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2268" y="6657792"/>
            <a:ext cx="4109323" cy="2595406"/>
            <a:chOff x="602268" y="6657792"/>
            <a:chExt cx="4109323" cy="25954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2268" y="6657792"/>
              <a:ext cx="4109323" cy="25954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16583" y="663307"/>
            <a:ext cx="4109323" cy="2595406"/>
            <a:chOff x="13816583" y="663307"/>
            <a:chExt cx="4109323" cy="25954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6583" y="663307"/>
              <a:ext cx="4109323" cy="25954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16583" y="3527776"/>
            <a:ext cx="4109323" cy="2595406"/>
            <a:chOff x="13816583" y="3527776"/>
            <a:chExt cx="4109323" cy="259540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6583" y="3527776"/>
              <a:ext cx="4109323" cy="25954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16583" y="6440560"/>
            <a:ext cx="4109323" cy="2595406"/>
            <a:chOff x="13816583" y="6440560"/>
            <a:chExt cx="4109323" cy="259540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6583" y="6440560"/>
              <a:ext cx="4109323" cy="259540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668" y="1378544"/>
            <a:ext cx="2974674" cy="133552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8944" y="7250735"/>
            <a:ext cx="3475562" cy="146282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22756" y="1272550"/>
            <a:ext cx="3754795" cy="133238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11335" y="4336506"/>
            <a:ext cx="3177479" cy="95426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12079" y="7041010"/>
            <a:ext cx="3855751" cy="137499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978460" y="978988"/>
            <a:ext cx="2015754" cy="1801723"/>
            <a:chOff x="14978460" y="978988"/>
            <a:chExt cx="2015754" cy="180172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78460" y="978988"/>
              <a:ext cx="2015754" cy="18017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573863" y="6867672"/>
            <a:ext cx="2669983" cy="1731789"/>
            <a:chOff x="14573863" y="6867672"/>
            <a:chExt cx="2669983" cy="173178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573863" y="6867672"/>
              <a:ext cx="2669983" cy="17317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1424" y="2867899"/>
            <a:ext cx="2697306" cy="476866"/>
            <a:chOff x="1231424" y="2867899"/>
            <a:chExt cx="2697306" cy="47686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1424" y="2867899"/>
              <a:ext cx="2697306" cy="47686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3697" y="4641268"/>
            <a:ext cx="3441189" cy="95489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720000">
            <a:off x="7636341" y="6072097"/>
            <a:ext cx="1802248" cy="4956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1582" y="668309"/>
            <a:ext cx="1981882" cy="4576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346" y="272841"/>
            <a:ext cx="1685453" cy="4584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2821" cy="10287342"/>
            <a:chOff x="0" y="0"/>
            <a:chExt cx="18282821" cy="102873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2821" cy="1028734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30477" y="836876"/>
            <a:ext cx="1703138" cy="5414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20448"/>
            <a:ext cx="18285714" cy="9365266"/>
            <a:chOff x="0" y="920448"/>
            <a:chExt cx="18285714" cy="9365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0448"/>
              <a:ext cx="18285714" cy="93652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570" y="301410"/>
            <a:ext cx="2038272" cy="4086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4309" y="1761169"/>
            <a:ext cx="4363414" cy="5492139"/>
            <a:chOff x="954309" y="1761169"/>
            <a:chExt cx="4363414" cy="5492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309" y="1761169"/>
              <a:ext cx="4363414" cy="54921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35708" y="1761169"/>
            <a:ext cx="4363414" cy="5471547"/>
            <a:chOff x="6735708" y="1761169"/>
            <a:chExt cx="4363414" cy="54715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5708" y="1761169"/>
              <a:ext cx="4363414" cy="547154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5426" y="7344257"/>
            <a:ext cx="5321630" cy="111504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3971" y="7344257"/>
            <a:ext cx="5201602" cy="182193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7045" y="7344257"/>
            <a:ext cx="4358763" cy="14501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26631" y="4722025"/>
            <a:ext cx="252204" cy="225425"/>
            <a:chOff x="8026631" y="4722025"/>
            <a:chExt cx="252204" cy="2254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26631" y="4722025"/>
              <a:ext cx="252204" cy="2254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69357" y="1761169"/>
            <a:ext cx="4363414" cy="5492139"/>
            <a:chOff x="12569357" y="1761169"/>
            <a:chExt cx="4363414" cy="54921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69357" y="1761169"/>
              <a:ext cx="4363414" cy="54921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9712" y="8218209"/>
            <a:ext cx="4560287" cy="14232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76342" y="8744540"/>
            <a:ext cx="5430135" cy="149805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66066" y="8460419"/>
            <a:ext cx="5918621" cy="14582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8346" y="272841"/>
            <a:ext cx="2621539" cy="4089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882589"/>
            <a:ext cx="18285714" cy="9403126"/>
            <a:chOff x="0" y="882589"/>
            <a:chExt cx="18285714" cy="940312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82589"/>
              <a:ext cx="18285714" cy="94031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76190"/>
            <a:ext cx="18300176" cy="10381953"/>
            <a:chOff x="0" y="-76190"/>
            <a:chExt cx="18300176" cy="10381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76190"/>
              <a:ext cx="18300176" cy="10381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20448"/>
            <a:ext cx="18285714" cy="9365266"/>
            <a:chOff x="0" y="920448"/>
            <a:chExt cx="18285714" cy="9365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0448"/>
              <a:ext cx="18285714" cy="93652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346" y="272841"/>
            <a:ext cx="2621539" cy="4089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03094" y="6512947"/>
            <a:ext cx="5058217" cy="2860734"/>
            <a:chOff x="13003094" y="6512947"/>
            <a:chExt cx="5058217" cy="28607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60710" y="5269304"/>
              <a:ext cx="10116434" cy="572146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03094" y="6512947"/>
              <a:ext cx="5058217" cy="286073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9766" y="1231612"/>
            <a:ext cx="16738161" cy="14142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18763" y="6493899"/>
            <a:ext cx="5461328" cy="2841686"/>
            <a:chOff x="6518763" y="6493899"/>
            <a:chExt cx="5461328" cy="28416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73579" y="5258537"/>
              <a:ext cx="10922656" cy="568337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8763" y="6493899"/>
              <a:ext cx="5461328" cy="28416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72043" y="7924266"/>
            <a:ext cx="547511" cy="547511"/>
            <a:chOff x="5872043" y="7924266"/>
            <a:chExt cx="547511" cy="5475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34025" y="7686247"/>
              <a:ext cx="1095022" cy="109502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72043" y="7924266"/>
              <a:ext cx="547511" cy="5475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5954" y="6493899"/>
            <a:ext cx="5454708" cy="2841686"/>
            <a:chOff x="215954" y="6493899"/>
            <a:chExt cx="5454708" cy="28416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325920" y="5258537"/>
              <a:ext cx="10909416" cy="568337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5954" y="6493899"/>
              <a:ext cx="5454708" cy="28416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62289" y="7924266"/>
            <a:ext cx="540805" cy="540805"/>
            <a:chOff x="12262289" y="7924266"/>
            <a:chExt cx="540805" cy="5408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7185" y="7689163"/>
              <a:ext cx="1081611" cy="108161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62289" y="7924266"/>
              <a:ext cx="540805" cy="54080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9618" y="4024095"/>
            <a:ext cx="12416823" cy="91268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0560" y="4854406"/>
            <a:ext cx="17163976" cy="126306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7279" y="2634841"/>
            <a:ext cx="16774742" cy="14191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8346" y="272841"/>
            <a:ext cx="2621539" cy="4089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882589"/>
            <a:ext cx="18285714" cy="9403126"/>
            <a:chOff x="0" y="882589"/>
            <a:chExt cx="18285714" cy="940312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82589"/>
              <a:ext cx="18285714" cy="94031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0</Words>
  <Application>Microsoft Office PowerPoint</Application>
  <PresentationFormat>사용자 지정</PresentationFormat>
  <Paragraphs>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희구 이</cp:lastModifiedBy>
  <cp:revision>5</cp:revision>
  <dcterms:created xsi:type="dcterms:W3CDTF">2022-11-04T16:47:02Z</dcterms:created>
  <dcterms:modified xsi:type="dcterms:W3CDTF">2023-10-02T15:33:17Z</dcterms:modified>
</cp:coreProperties>
</file>